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67" r:id="rId5"/>
    <p:sldId id="272" r:id="rId6"/>
    <p:sldId id="259" r:id="rId7"/>
    <p:sldId id="270" r:id="rId8"/>
    <p:sldId id="268" r:id="rId9"/>
    <p:sldId id="260" r:id="rId10"/>
    <p:sldId id="261" r:id="rId11"/>
    <p:sldId id="276" r:id="rId12"/>
    <p:sldId id="262" r:id="rId13"/>
    <p:sldId id="263" r:id="rId14"/>
    <p:sldId id="271" r:id="rId15"/>
    <p:sldId id="277" r:id="rId16"/>
    <p:sldId id="269" r:id="rId17"/>
    <p:sldId id="264" r:id="rId18"/>
    <p:sldId id="278" r:id="rId19"/>
    <p:sldId id="265" r:id="rId20"/>
    <p:sldId id="266" r:id="rId21"/>
    <p:sldId id="273" r:id="rId22"/>
    <p:sldId id="279" r:id="rId23"/>
    <p:sldId id="274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-148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A1D9D-3DD1-4353-9607-62A90DB05D2D}" type="datetimeFigureOut">
              <a:rPr lang="en-US" smtClean="0"/>
              <a:pPr/>
              <a:t>12/12/2012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DA5B-0F1E-4B61-99B9-E19361DECA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642" y="1600200"/>
            <a:ext cx="612471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5275" y="2036763"/>
            <a:ext cx="7253449" cy="365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1" y="1600200"/>
            <a:ext cx="80461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8194" name="Picture 2" descr="E:\General Patient Info\EC24\IMG_028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519" y="1600200"/>
            <a:ext cx="6014961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14338" name="Picture 2" descr="E:\General Patient Info\EC24\brain+grid_3Drec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10242" name="Picture 2" descr="E:\General Patient Info\EC21\gridpictur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519" y="1600200"/>
            <a:ext cx="6014961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2050" name="Picture 2" descr="E:\General Patient Info\EC16\gridlayoutonbrai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7634"/>
            <a:ext cx="8229600" cy="4371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</a:t>
            </a:r>
            <a:endParaRPr lang="en-US" dirty="0"/>
          </a:p>
        </p:txBody>
      </p:sp>
      <p:pic>
        <p:nvPicPr>
          <p:cNvPr id="11266" name="Picture 2" descr="E:\General Patient Info\EC21\EC21gridlayou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11484"/>
            <a:ext cx="8229600" cy="43033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12291" name="Picture 3" descr="E:\General Patient Info\EC16\brain+grid_3Drecon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3273" y="1600200"/>
            <a:ext cx="5657454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4098" name="Picture 2" descr="E:\General Patient Info\EC22\photos\IMG_023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667" y="1600200"/>
            <a:ext cx="8028665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  <p:pic>
        <p:nvPicPr>
          <p:cNvPr id="13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1" y="1600200"/>
            <a:ext cx="80461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5123" name="Picture 3" descr="E:\General Patient Info\EC23\IMG_027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519" y="1600200"/>
            <a:ext cx="6014961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</Words>
  <Application>Microsoft Office PowerPoint</Application>
  <PresentationFormat>On-screen Show (4:3)</PresentationFormat>
  <Paragraphs>19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16</vt:lpstr>
      <vt:lpstr>16</vt:lpstr>
      <vt:lpstr>Slide 3</vt:lpstr>
      <vt:lpstr>16</vt:lpstr>
      <vt:lpstr>Slide 5</vt:lpstr>
      <vt:lpstr>22</vt:lpstr>
      <vt:lpstr>22</vt:lpstr>
      <vt:lpstr>22</vt:lpstr>
      <vt:lpstr>23</vt:lpstr>
      <vt:lpstr>23</vt:lpstr>
      <vt:lpstr>Slide 11</vt:lpstr>
      <vt:lpstr>23</vt:lpstr>
      <vt:lpstr>24</vt:lpstr>
      <vt:lpstr>24</vt:lpstr>
      <vt:lpstr>Slide 15</vt:lpstr>
      <vt:lpstr>24</vt:lpstr>
      <vt:lpstr>29</vt:lpstr>
      <vt:lpstr>Slide 18</vt:lpstr>
      <vt:lpstr>21</vt:lpstr>
      <vt:lpstr>21</vt:lpstr>
      <vt:lpstr>30</vt:lpstr>
      <vt:lpstr>30</vt:lpstr>
      <vt:lpstr>31</vt:lpstr>
      <vt:lpstr>31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</dc:title>
  <dc:creator>Angela</dc:creator>
  <cp:lastModifiedBy>Angela</cp:lastModifiedBy>
  <cp:revision>5</cp:revision>
  <dcterms:created xsi:type="dcterms:W3CDTF">2012-11-02T21:16:25Z</dcterms:created>
  <dcterms:modified xsi:type="dcterms:W3CDTF">2012-12-12T23:40:06Z</dcterms:modified>
</cp:coreProperties>
</file>